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6" r:id="rId15"/>
    <p:sldId id="325" r:id="rId16"/>
    <p:sldId id="324" r:id="rId17"/>
    <p:sldId id="323" r:id="rId18"/>
    <p:sldId id="309" r:id="rId19"/>
    <p:sldId id="310" r:id="rId20"/>
    <p:sldId id="311" r:id="rId21"/>
    <p:sldId id="312" r:id="rId22"/>
    <p:sldId id="313" r:id="rId23"/>
    <p:sldId id="327" r:id="rId24"/>
    <p:sldId id="329" r:id="rId25"/>
    <p:sldId id="330" r:id="rId26"/>
    <p:sldId id="328" r:id="rId27"/>
    <p:sldId id="331" r:id="rId28"/>
    <p:sldId id="332" r:id="rId29"/>
    <p:sldId id="333" r:id="rId30"/>
    <p:sldId id="316" r:id="rId31"/>
    <p:sldId id="334" r:id="rId32"/>
    <p:sldId id="338" r:id="rId33"/>
    <p:sldId id="339" r:id="rId34"/>
    <p:sldId id="337" r:id="rId35"/>
    <p:sldId id="336" r:id="rId36"/>
    <p:sldId id="303" r:id="rId37"/>
    <p:sldId id="306" r:id="rId38"/>
    <p:sldId id="317" r:id="rId39"/>
    <p:sldId id="290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26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68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32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48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388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7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20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55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07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43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0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2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64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6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45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167" t="12442" r="17392" b="19759"/>
          <a:stretch/>
        </p:blipFill>
        <p:spPr>
          <a:xfrm>
            <a:off x="-5322889" y="3284719"/>
            <a:ext cx="425104" cy="5323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DA7AA7-9D4F-49A2-4BE3-6E0E981AC029}"/>
              </a:ext>
            </a:extLst>
          </p:cNvPr>
          <p:cNvSpPr txBox="1"/>
          <p:nvPr/>
        </p:nvSpPr>
        <p:spPr>
          <a:xfrm>
            <a:off x="-5092291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136825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-2784353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-3194630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3513C7-9D3A-057F-DE55-3926AAA38EDD}"/>
              </a:ext>
            </a:extLst>
          </p:cNvPr>
          <p:cNvSpPr txBox="1"/>
          <p:nvPr/>
        </p:nvSpPr>
        <p:spPr>
          <a:xfrm>
            <a:off x="-3266279" y="492819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não foram autorizadas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39DE002-31F9-BC06-219D-C21BAAEFF9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3943"/>
          <a:stretch/>
        </p:blipFill>
        <p:spPr>
          <a:xfrm>
            <a:off x="-3687848" y="4941199"/>
            <a:ext cx="406455" cy="4391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39908C2-4B38-FA9C-9AA5-C00195397C3F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33920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pic>
        <p:nvPicPr>
          <p:cNvPr id="3" name="Imagem 2" descr="Uma imagem contendo edifício, fio, pequeno, em pé&#10;&#10;Descrição gerada automaticamente">
            <a:extLst>
              <a:ext uri="{FF2B5EF4-FFF2-40B4-BE49-F238E27FC236}">
                <a16:creationId xmlns:a16="http://schemas.microsoft.com/office/drawing/2014/main" id="{4AC67C96-4BD6-5230-03A9-A683756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29259" r="1006" b="13334"/>
          <a:stretch/>
        </p:blipFill>
        <p:spPr>
          <a:xfrm>
            <a:off x="6275894" y="1543025"/>
            <a:ext cx="4322507" cy="38679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1B0C38-E9F4-9162-4819-1A8121ABD8BD}"/>
              </a:ext>
            </a:extLst>
          </p:cNvPr>
          <p:cNvSpPr txBox="1"/>
          <p:nvPr/>
        </p:nvSpPr>
        <p:spPr>
          <a:xfrm>
            <a:off x="638495" y="492819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não foram autorizadas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583A4A-B6A6-87F6-3C0F-ADC1AB6D3126}"/>
              </a:ext>
            </a:extLst>
          </p:cNvPr>
          <p:cNvSpPr txBox="1"/>
          <p:nvPr/>
        </p:nvSpPr>
        <p:spPr>
          <a:xfrm rot="19598292">
            <a:off x="6561016" y="3366148"/>
            <a:ext cx="391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latin typeface="Aptos Black" panose="020B0004020202020204" pitchFamily="34" charset="0"/>
              </a:rPr>
              <a:t>NÃO AUTORIZADO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766678-9E7E-1B29-9D92-4FD31E09ED90}"/>
              </a:ext>
            </a:extLst>
          </p:cNvPr>
          <p:cNvSpPr/>
          <p:nvPr/>
        </p:nvSpPr>
        <p:spPr>
          <a:xfrm rot="19563289">
            <a:off x="6546550" y="3260141"/>
            <a:ext cx="3914012" cy="815369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C1DC42-3A9B-17AA-887B-A9244ACAA5DE}"/>
              </a:ext>
            </a:extLst>
          </p:cNvPr>
          <p:cNvSpPr txBox="1"/>
          <p:nvPr/>
        </p:nvSpPr>
        <p:spPr>
          <a:xfrm rot="16200000">
            <a:off x="10392455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pic>
        <p:nvPicPr>
          <p:cNvPr id="26" name="Imagem 2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A4C39DF-CD5B-D01D-9C9C-16AC92162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90" y="2008260"/>
            <a:ext cx="6081817" cy="405454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A9E8F-C8CB-2E6E-3EC0-993E7DE6C8E7}"/>
              </a:ext>
            </a:extLst>
          </p:cNvPr>
          <p:cNvSpPr txBox="1"/>
          <p:nvPr/>
        </p:nvSpPr>
        <p:spPr>
          <a:xfrm>
            <a:off x="-610469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2BFBBE7-DE3D-0BBB-5859-4337100205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3943"/>
          <a:stretch/>
        </p:blipFill>
        <p:spPr>
          <a:xfrm>
            <a:off x="216926" y="4941199"/>
            <a:ext cx="406455" cy="4391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1B13F7-8808-46DB-47BE-B049DE6A10E5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334227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E1F4C51-47F3-4B17-6B4C-42811DA0987E}"/>
              </a:ext>
            </a:extLst>
          </p:cNvPr>
          <p:cNvSpPr txBox="1"/>
          <p:nvPr/>
        </p:nvSpPr>
        <p:spPr>
          <a:xfrm rot="16200000">
            <a:off x="9611572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8DF923-AAA3-5343-3101-D6C86237355B}"/>
              </a:ext>
            </a:extLst>
          </p:cNvPr>
          <p:cNvSpPr txBox="1"/>
          <p:nvPr/>
        </p:nvSpPr>
        <p:spPr>
          <a:xfrm>
            <a:off x="-2849189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iagrama&#10;&#10;Descrição gerada automaticamente">
            <a:extLst>
              <a:ext uri="{FF2B5EF4-FFF2-40B4-BE49-F238E27FC236}">
                <a16:creationId xmlns:a16="http://schemas.microsoft.com/office/drawing/2014/main" id="{20848CB5-DB6A-57B9-F825-36C1377E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3947" r="6389" b="2662"/>
          <a:stretch/>
        </p:blipFill>
        <p:spPr>
          <a:xfrm>
            <a:off x="2734055" y="2112264"/>
            <a:ext cx="6967729" cy="4343400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64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1ECAC734-6710-628B-B951-F34EFDC7A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3947" r="6389" b="2662"/>
          <a:stretch/>
        </p:blipFill>
        <p:spPr>
          <a:xfrm>
            <a:off x="2734055" y="2112264"/>
            <a:ext cx="6967729" cy="4343400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pic>
        <p:nvPicPr>
          <p:cNvPr id="27" name="Imagem 26" descr="Diagrama&#10;&#10;Descrição gerada automaticamente">
            <a:extLst>
              <a:ext uri="{FF2B5EF4-FFF2-40B4-BE49-F238E27FC236}">
                <a16:creationId xmlns:a16="http://schemas.microsoft.com/office/drawing/2014/main" id="{1E09E4DA-22FB-4585-6235-9FDEEA1A2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30205" r="33852" b="35994"/>
          <a:stretch/>
        </p:blipFill>
        <p:spPr>
          <a:xfrm>
            <a:off x="4563736" y="3333440"/>
            <a:ext cx="2867426" cy="1572052"/>
          </a:xfrm>
          <a:custGeom>
            <a:avLst/>
            <a:gdLst>
              <a:gd name="connsiteX0" fmla="*/ 1005413 w 2867426"/>
              <a:gd name="connsiteY0" fmla="*/ 707 h 1572052"/>
              <a:gd name="connsiteX1" fmla="*/ 1236989 w 2867426"/>
              <a:gd name="connsiteY1" fmla="*/ 16185 h 1572052"/>
              <a:gd name="connsiteX2" fmla="*/ 1392564 w 2867426"/>
              <a:gd name="connsiteY2" fmla="*/ 105085 h 1572052"/>
              <a:gd name="connsiteX3" fmla="*/ 1443364 w 2867426"/>
              <a:gd name="connsiteY3" fmla="*/ 136835 h 1572052"/>
              <a:gd name="connsiteX4" fmla="*/ 1532264 w 2867426"/>
              <a:gd name="connsiteY4" fmla="*/ 213035 h 1572052"/>
              <a:gd name="connsiteX5" fmla="*/ 1608464 w 2867426"/>
              <a:gd name="connsiteY5" fmla="*/ 305110 h 1572052"/>
              <a:gd name="connsiteX6" fmla="*/ 1640214 w 2867426"/>
              <a:gd name="connsiteY6" fmla="*/ 286060 h 1572052"/>
              <a:gd name="connsiteX7" fmla="*/ 1725939 w 2867426"/>
              <a:gd name="connsiteY7" fmla="*/ 238435 h 1572052"/>
              <a:gd name="connsiteX8" fmla="*/ 1865639 w 2867426"/>
              <a:gd name="connsiteY8" fmla="*/ 213035 h 1572052"/>
              <a:gd name="connsiteX9" fmla="*/ 1986289 w 2867426"/>
              <a:gd name="connsiteY9" fmla="*/ 209860 h 1572052"/>
              <a:gd name="connsiteX10" fmla="*/ 2110114 w 2867426"/>
              <a:gd name="connsiteY10" fmla="*/ 235260 h 1572052"/>
              <a:gd name="connsiteX11" fmla="*/ 2230764 w 2867426"/>
              <a:gd name="connsiteY11" fmla="*/ 289235 h 1572052"/>
              <a:gd name="connsiteX12" fmla="*/ 2310139 w 2867426"/>
              <a:gd name="connsiteY12" fmla="*/ 362260 h 1572052"/>
              <a:gd name="connsiteX13" fmla="*/ 2364114 w 2867426"/>
              <a:gd name="connsiteY13" fmla="*/ 438460 h 1572052"/>
              <a:gd name="connsiteX14" fmla="*/ 2418089 w 2867426"/>
              <a:gd name="connsiteY14" fmla="*/ 533710 h 1572052"/>
              <a:gd name="connsiteX15" fmla="*/ 2449839 w 2867426"/>
              <a:gd name="connsiteY15" fmla="*/ 622610 h 1572052"/>
              <a:gd name="connsiteX16" fmla="*/ 2465714 w 2867426"/>
              <a:gd name="connsiteY16" fmla="*/ 711510 h 1572052"/>
              <a:gd name="connsiteX17" fmla="*/ 2456189 w 2867426"/>
              <a:gd name="connsiteY17" fmla="*/ 749610 h 1572052"/>
              <a:gd name="connsiteX18" fmla="*/ 2491114 w 2867426"/>
              <a:gd name="connsiteY18" fmla="*/ 749610 h 1572052"/>
              <a:gd name="connsiteX19" fmla="*/ 2595889 w 2867426"/>
              <a:gd name="connsiteY19" fmla="*/ 790885 h 1572052"/>
              <a:gd name="connsiteX20" fmla="*/ 2662564 w 2867426"/>
              <a:gd name="connsiteY20" fmla="*/ 816285 h 1572052"/>
              <a:gd name="connsiteX21" fmla="*/ 2735589 w 2867426"/>
              <a:gd name="connsiteY21" fmla="*/ 870260 h 1572052"/>
              <a:gd name="connsiteX22" fmla="*/ 2792739 w 2867426"/>
              <a:gd name="connsiteY22" fmla="*/ 917885 h 1572052"/>
              <a:gd name="connsiteX23" fmla="*/ 2837189 w 2867426"/>
              <a:gd name="connsiteY23" fmla="*/ 1013135 h 1572052"/>
              <a:gd name="connsiteX24" fmla="*/ 2865764 w 2867426"/>
              <a:gd name="connsiteY24" fmla="*/ 1105210 h 1572052"/>
              <a:gd name="connsiteX25" fmla="*/ 2859414 w 2867426"/>
              <a:gd name="connsiteY25" fmla="*/ 1263960 h 1572052"/>
              <a:gd name="connsiteX26" fmla="*/ 2821314 w 2867426"/>
              <a:gd name="connsiteY26" fmla="*/ 1362385 h 1572052"/>
              <a:gd name="connsiteX27" fmla="*/ 2722889 w 2867426"/>
              <a:gd name="connsiteY27" fmla="*/ 1470335 h 1572052"/>
              <a:gd name="connsiteX28" fmla="*/ 2602239 w 2867426"/>
              <a:gd name="connsiteY28" fmla="*/ 1546535 h 1572052"/>
              <a:gd name="connsiteX29" fmla="*/ 2386339 w 2867426"/>
              <a:gd name="connsiteY29" fmla="*/ 1568760 h 1572052"/>
              <a:gd name="connsiteX30" fmla="*/ 1983114 w 2867426"/>
              <a:gd name="connsiteY30" fmla="*/ 1571935 h 1572052"/>
              <a:gd name="connsiteX31" fmla="*/ 1452889 w 2867426"/>
              <a:gd name="connsiteY31" fmla="*/ 1571935 h 1572052"/>
              <a:gd name="connsiteX32" fmla="*/ 995689 w 2867426"/>
              <a:gd name="connsiteY32" fmla="*/ 1568760 h 1572052"/>
              <a:gd name="connsiteX33" fmla="*/ 357514 w 2867426"/>
              <a:gd name="connsiteY33" fmla="*/ 1562410 h 1572052"/>
              <a:gd name="connsiteX34" fmla="*/ 201939 w 2867426"/>
              <a:gd name="connsiteY34" fmla="*/ 1508435 h 1572052"/>
              <a:gd name="connsiteX35" fmla="*/ 106689 w 2867426"/>
              <a:gd name="connsiteY35" fmla="*/ 1438585 h 1572052"/>
              <a:gd name="connsiteX36" fmla="*/ 46364 w 2867426"/>
              <a:gd name="connsiteY36" fmla="*/ 1356035 h 1572052"/>
              <a:gd name="connsiteX37" fmla="*/ 1914 w 2867426"/>
              <a:gd name="connsiteY37" fmla="*/ 1216335 h 1572052"/>
              <a:gd name="connsiteX38" fmla="*/ 17789 w 2867426"/>
              <a:gd name="connsiteY38" fmla="*/ 1019485 h 1572052"/>
              <a:gd name="connsiteX39" fmla="*/ 103514 w 2867426"/>
              <a:gd name="connsiteY39" fmla="*/ 889310 h 1572052"/>
              <a:gd name="connsiteX40" fmla="*/ 195589 w 2867426"/>
              <a:gd name="connsiteY40" fmla="*/ 813110 h 1572052"/>
              <a:gd name="connsiteX41" fmla="*/ 274964 w 2867426"/>
              <a:gd name="connsiteY41" fmla="*/ 778185 h 1572052"/>
              <a:gd name="connsiteX42" fmla="*/ 357514 w 2867426"/>
              <a:gd name="connsiteY42" fmla="*/ 762310 h 1572052"/>
              <a:gd name="connsiteX43" fmla="*/ 414664 w 2867426"/>
              <a:gd name="connsiteY43" fmla="*/ 755960 h 1572052"/>
              <a:gd name="connsiteX44" fmla="*/ 417839 w 2867426"/>
              <a:gd name="connsiteY44" fmla="*/ 714685 h 1572052"/>
              <a:gd name="connsiteX45" fmla="*/ 405139 w 2867426"/>
              <a:gd name="connsiteY45" fmla="*/ 613085 h 1572052"/>
              <a:gd name="connsiteX46" fmla="*/ 421014 w 2867426"/>
              <a:gd name="connsiteY46" fmla="*/ 482910 h 1572052"/>
              <a:gd name="connsiteX47" fmla="*/ 471814 w 2867426"/>
              <a:gd name="connsiteY47" fmla="*/ 336860 h 1572052"/>
              <a:gd name="connsiteX48" fmla="*/ 589289 w 2867426"/>
              <a:gd name="connsiteY48" fmla="*/ 181285 h 1572052"/>
              <a:gd name="connsiteX49" fmla="*/ 719464 w 2867426"/>
              <a:gd name="connsiteY49" fmla="*/ 89210 h 1572052"/>
              <a:gd name="connsiteX50" fmla="*/ 932189 w 2867426"/>
              <a:gd name="connsiteY50" fmla="*/ 6660 h 1572052"/>
              <a:gd name="connsiteX51" fmla="*/ 1005413 w 2867426"/>
              <a:gd name="connsiteY51" fmla="*/ 707 h 157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67426" h="1572052">
                <a:moveTo>
                  <a:pt x="1005413" y="707"/>
                </a:moveTo>
                <a:cubicBezTo>
                  <a:pt x="1085284" y="-2170"/>
                  <a:pt x="1179443" y="3882"/>
                  <a:pt x="1236989" y="16185"/>
                </a:cubicBezTo>
                <a:cubicBezTo>
                  <a:pt x="1313718" y="32589"/>
                  <a:pt x="1358168" y="84977"/>
                  <a:pt x="1392564" y="105085"/>
                </a:cubicBezTo>
                <a:cubicBezTo>
                  <a:pt x="1426960" y="125193"/>
                  <a:pt x="1420081" y="118843"/>
                  <a:pt x="1443364" y="136835"/>
                </a:cubicBezTo>
                <a:cubicBezTo>
                  <a:pt x="1466647" y="154827"/>
                  <a:pt x="1504747" y="184989"/>
                  <a:pt x="1532264" y="213035"/>
                </a:cubicBezTo>
                <a:cubicBezTo>
                  <a:pt x="1559781" y="241081"/>
                  <a:pt x="1590472" y="292939"/>
                  <a:pt x="1608464" y="305110"/>
                </a:cubicBezTo>
                <a:cubicBezTo>
                  <a:pt x="1626456" y="317281"/>
                  <a:pt x="1620635" y="297172"/>
                  <a:pt x="1640214" y="286060"/>
                </a:cubicBezTo>
                <a:cubicBezTo>
                  <a:pt x="1659793" y="274948"/>
                  <a:pt x="1688368" y="250606"/>
                  <a:pt x="1725939" y="238435"/>
                </a:cubicBezTo>
                <a:cubicBezTo>
                  <a:pt x="1763510" y="226264"/>
                  <a:pt x="1822247" y="217797"/>
                  <a:pt x="1865639" y="213035"/>
                </a:cubicBezTo>
                <a:cubicBezTo>
                  <a:pt x="1909031" y="208272"/>
                  <a:pt x="1945543" y="206156"/>
                  <a:pt x="1986289" y="209860"/>
                </a:cubicBezTo>
                <a:cubicBezTo>
                  <a:pt x="2027035" y="213564"/>
                  <a:pt x="2069368" y="222031"/>
                  <a:pt x="2110114" y="235260"/>
                </a:cubicBezTo>
                <a:cubicBezTo>
                  <a:pt x="2150860" y="248489"/>
                  <a:pt x="2197427" y="268068"/>
                  <a:pt x="2230764" y="289235"/>
                </a:cubicBezTo>
                <a:cubicBezTo>
                  <a:pt x="2264101" y="310402"/>
                  <a:pt x="2287914" y="337389"/>
                  <a:pt x="2310139" y="362260"/>
                </a:cubicBezTo>
                <a:cubicBezTo>
                  <a:pt x="2332364" y="387131"/>
                  <a:pt x="2346122" y="409885"/>
                  <a:pt x="2364114" y="438460"/>
                </a:cubicBezTo>
                <a:cubicBezTo>
                  <a:pt x="2382106" y="467035"/>
                  <a:pt x="2403802" y="503018"/>
                  <a:pt x="2418089" y="533710"/>
                </a:cubicBezTo>
                <a:cubicBezTo>
                  <a:pt x="2432376" y="564402"/>
                  <a:pt x="2441902" y="592977"/>
                  <a:pt x="2449839" y="622610"/>
                </a:cubicBezTo>
                <a:cubicBezTo>
                  <a:pt x="2457776" y="652243"/>
                  <a:pt x="2464656" y="690343"/>
                  <a:pt x="2465714" y="711510"/>
                </a:cubicBezTo>
                <a:cubicBezTo>
                  <a:pt x="2466772" y="732677"/>
                  <a:pt x="2451956" y="743260"/>
                  <a:pt x="2456189" y="749610"/>
                </a:cubicBezTo>
                <a:cubicBezTo>
                  <a:pt x="2460422" y="755960"/>
                  <a:pt x="2467831" y="742731"/>
                  <a:pt x="2491114" y="749610"/>
                </a:cubicBezTo>
                <a:cubicBezTo>
                  <a:pt x="2514397" y="756489"/>
                  <a:pt x="2595889" y="790885"/>
                  <a:pt x="2595889" y="790885"/>
                </a:cubicBezTo>
                <a:cubicBezTo>
                  <a:pt x="2624464" y="801997"/>
                  <a:pt x="2639281" y="803056"/>
                  <a:pt x="2662564" y="816285"/>
                </a:cubicBezTo>
                <a:cubicBezTo>
                  <a:pt x="2685847" y="829514"/>
                  <a:pt x="2713893" y="853327"/>
                  <a:pt x="2735589" y="870260"/>
                </a:cubicBezTo>
                <a:cubicBezTo>
                  <a:pt x="2757285" y="887193"/>
                  <a:pt x="2775806" y="894072"/>
                  <a:pt x="2792739" y="917885"/>
                </a:cubicBezTo>
                <a:cubicBezTo>
                  <a:pt x="2809672" y="941697"/>
                  <a:pt x="2825018" y="981914"/>
                  <a:pt x="2837189" y="1013135"/>
                </a:cubicBezTo>
                <a:cubicBezTo>
                  <a:pt x="2849360" y="1044356"/>
                  <a:pt x="2862060" y="1063406"/>
                  <a:pt x="2865764" y="1105210"/>
                </a:cubicBezTo>
                <a:cubicBezTo>
                  <a:pt x="2869468" y="1147014"/>
                  <a:pt x="2866822" y="1221098"/>
                  <a:pt x="2859414" y="1263960"/>
                </a:cubicBezTo>
                <a:cubicBezTo>
                  <a:pt x="2852006" y="1306822"/>
                  <a:pt x="2844068" y="1327989"/>
                  <a:pt x="2821314" y="1362385"/>
                </a:cubicBezTo>
                <a:cubicBezTo>
                  <a:pt x="2798560" y="1396781"/>
                  <a:pt x="2759402" y="1439643"/>
                  <a:pt x="2722889" y="1470335"/>
                </a:cubicBezTo>
                <a:cubicBezTo>
                  <a:pt x="2686377" y="1501027"/>
                  <a:pt x="2658331" y="1530131"/>
                  <a:pt x="2602239" y="1546535"/>
                </a:cubicBezTo>
                <a:cubicBezTo>
                  <a:pt x="2546147" y="1562939"/>
                  <a:pt x="2489526" y="1564527"/>
                  <a:pt x="2386339" y="1568760"/>
                </a:cubicBezTo>
                <a:cubicBezTo>
                  <a:pt x="2283152" y="1572993"/>
                  <a:pt x="1983114" y="1571935"/>
                  <a:pt x="1983114" y="1571935"/>
                </a:cubicBezTo>
                <a:lnTo>
                  <a:pt x="1452889" y="1571935"/>
                </a:lnTo>
                <a:lnTo>
                  <a:pt x="995689" y="1568760"/>
                </a:lnTo>
                <a:lnTo>
                  <a:pt x="357514" y="1562410"/>
                </a:lnTo>
                <a:cubicBezTo>
                  <a:pt x="300628" y="1545741"/>
                  <a:pt x="243743" y="1529072"/>
                  <a:pt x="201939" y="1508435"/>
                </a:cubicBezTo>
                <a:cubicBezTo>
                  <a:pt x="160135" y="1487797"/>
                  <a:pt x="132618" y="1463985"/>
                  <a:pt x="106689" y="1438585"/>
                </a:cubicBezTo>
                <a:cubicBezTo>
                  <a:pt x="80760" y="1413185"/>
                  <a:pt x="63826" y="1393077"/>
                  <a:pt x="46364" y="1356035"/>
                </a:cubicBezTo>
                <a:cubicBezTo>
                  <a:pt x="28902" y="1318993"/>
                  <a:pt x="6676" y="1272426"/>
                  <a:pt x="1914" y="1216335"/>
                </a:cubicBezTo>
                <a:cubicBezTo>
                  <a:pt x="-2848" y="1160244"/>
                  <a:pt x="856" y="1073989"/>
                  <a:pt x="17789" y="1019485"/>
                </a:cubicBezTo>
                <a:cubicBezTo>
                  <a:pt x="34722" y="964981"/>
                  <a:pt x="73881" y="923706"/>
                  <a:pt x="103514" y="889310"/>
                </a:cubicBezTo>
                <a:cubicBezTo>
                  <a:pt x="133147" y="854914"/>
                  <a:pt x="167014" y="831631"/>
                  <a:pt x="195589" y="813110"/>
                </a:cubicBezTo>
                <a:cubicBezTo>
                  <a:pt x="224164" y="794589"/>
                  <a:pt x="247976" y="786652"/>
                  <a:pt x="274964" y="778185"/>
                </a:cubicBezTo>
                <a:cubicBezTo>
                  <a:pt x="301952" y="769718"/>
                  <a:pt x="334231" y="766014"/>
                  <a:pt x="357514" y="762310"/>
                </a:cubicBezTo>
                <a:cubicBezTo>
                  <a:pt x="380797" y="758606"/>
                  <a:pt x="404610" y="763897"/>
                  <a:pt x="414664" y="755960"/>
                </a:cubicBezTo>
                <a:cubicBezTo>
                  <a:pt x="424718" y="748023"/>
                  <a:pt x="419427" y="738498"/>
                  <a:pt x="417839" y="714685"/>
                </a:cubicBezTo>
                <a:cubicBezTo>
                  <a:pt x="416251" y="690872"/>
                  <a:pt x="404610" y="651714"/>
                  <a:pt x="405139" y="613085"/>
                </a:cubicBezTo>
                <a:cubicBezTo>
                  <a:pt x="405668" y="574456"/>
                  <a:pt x="409902" y="528947"/>
                  <a:pt x="421014" y="482910"/>
                </a:cubicBezTo>
                <a:cubicBezTo>
                  <a:pt x="432126" y="436873"/>
                  <a:pt x="443768" y="387131"/>
                  <a:pt x="471814" y="336860"/>
                </a:cubicBezTo>
                <a:cubicBezTo>
                  <a:pt x="499860" y="286589"/>
                  <a:pt x="548014" y="222560"/>
                  <a:pt x="589289" y="181285"/>
                </a:cubicBezTo>
                <a:cubicBezTo>
                  <a:pt x="630564" y="140010"/>
                  <a:pt x="662314" y="118314"/>
                  <a:pt x="719464" y="89210"/>
                </a:cubicBezTo>
                <a:cubicBezTo>
                  <a:pt x="776614" y="60106"/>
                  <a:pt x="845935" y="18831"/>
                  <a:pt x="932189" y="6660"/>
                </a:cubicBezTo>
                <a:cubicBezTo>
                  <a:pt x="953753" y="3617"/>
                  <a:pt x="978789" y="1666"/>
                  <a:pt x="1005413" y="707"/>
                </a:cubicBezTo>
                <a:close/>
              </a:path>
            </a:pathLst>
          </a:cu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58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EBB0B1B-F628-97F3-BBAD-15DA02B1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3947" r="6389" b="2662"/>
          <a:stretch/>
        </p:blipFill>
        <p:spPr>
          <a:xfrm>
            <a:off x="2734055" y="2112264"/>
            <a:ext cx="6967729" cy="4343400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A554A761-8A2E-6259-438B-5D0103A9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9" t="23555" r="60944" b="65125"/>
          <a:stretch/>
        </p:blipFill>
        <p:spPr>
          <a:xfrm>
            <a:off x="4605154" y="3024210"/>
            <a:ext cx="585972" cy="526455"/>
          </a:xfrm>
          <a:prstGeom prst="rect">
            <a:avLst/>
          </a:prstGeom>
        </p:spPr>
      </p:pic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1ECAC734-6710-628B-B951-F34EFDC7A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2" t="64007" r="59954" b="26677"/>
          <a:stretch/>
        </p:blipFill>
        <p:spPr>
          <a:xfrm>
            <a:off x="4622007" y="4905492"/>
            <a:ext cx="651034" cy="433271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6E814E79-3A54-FCBF-9CD7-07C7ED2DE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55573" r="67609" b="3976"/>
          <a:stretch/>
        </p:blipFill>
        <p:spPr>
          <a:xfrm>
            <a:off x="2786708" y="4513275"/>
            <a:ext cx="1853395" cy="1881282"/>
          </a:xfrm>
          <a:custGeom>
            <a:avLst/>
            <a:gdLst>
              <a:gd name="connsiteX0" fmla="*/ 868313 w 1853395"/>
              <a:gd name="connsiteY0" fmla="*/ 385 h 1881282"/>
              <a:gd name="connsiteX1" fmla="*/ 1010592 w 1853395"/>
              <a:gd name="connsiteY1" fmla="*/ 4750 h 1881282"/>
              <a:gd name="connsiteX2" fmla="*/ 1226492 w 1853395"/>
              <a:gd name="connsiteY2" fmla="*/ 58725 h 1881282"/>
              <a:gd name="connsiteX3" fmla="*/ 1502717 w 1853395"/>
              <a:gd name="connsiteY3" fmla="*/ 201600 h 1881282"/>
              <a:gd name="connsiteX4" fmla="*/ 1699567 w 1853395"/>
              <a:gd name="connsiteY4" fmla="*/ 423850 h 1881282"/>
              <a:gd name="connsiteX5" fmla="*/ 1807517 w 1853395"/>
              <a:gd name="connsiteY5" fmla="*/ 655625 h 1881282"/>
              <a:gd name="connsiteX6" fmla="*/ 1845617 w 1853395"/>
              <a:gd name="connsiteY6" fmla="*/ 820725 h 1881282"/>
              <a:gd name="connsiteX7" fmla="*/ 1851967 w 1853395"/>
              <a:gd name="connsiteY7" fmla="*/ 989000 h 1881282"/>
              <a:gd name="connsiteX8" fmla="*/ 1826567 w 1853395"/>
              <a:gd name="connsiteY8" fmla="*/ 1157275 h 1881282"/>
              <a:gd name="connsiteX9" fmla="*/ 1769417 w 1853395"/>
              <a:gd name="connsiteY9" fmla="*/ 1335075 h 1881282"/>
              <a:gd name="connsiteX10" fmla="*/ 1693217 w 1853395"/>
              <a:gd name="connsiteY10" fmla="*/ 1468425 h 1881282"/>
              <a:gd name="connsiteX11" fmla="*/ 1629717 w 1853395"/>
              <a:gd name="connsiteY11" fmla="*/ 1557325 h 1881282"/>
              <a:gd name="connsiteX12" fmla="*/ 1540817 w 1853395"/>
              <a:gd name="connsiteY12" fmla="*/ 1646225 h 1881282"/>
              <a:gd name="connsiteX13" fmla="*/ 1420167 w 1853395"/>
              <a:gd name="connsiteY13" fmla="*/ 1738300 h 1881282"/>
              <a:gd name="connsiteX14" fmla="*/ 1264592 w 1853395"/>
              <a:gd name="connsiteY14" fmla="*/ 1820850 h 1881282"/>
              <a:gd name="connsiteX15" fmla="*/ 1083617 w 1853395"/>
              <a:gd name="connsiteY15" fmla="*/ 1865300 h 1881282"/>
              <a:gd name="connsiteX16" fmla="*/ 934392 w 1853395"/>
              <a:gd name="connsiteY16" fmla="*/ 1881175 h 1881282"/>
              <a:gd name="connsiteX17" fmla="*/ 750242 w 1853395"/>
              <a:gd name="connsiteY17" fmla="*/ 1858950 h 1881282"/>
              <a:gd name="connsiteX18" fmla="*/ 553392 w 1853395"/>
              <a:gd name="connsiteY18" fmla="*/ 1801800 h 1881282"/>
              <a:gd name="connsiteX19" fmla="*/ 407342 w 1853395"/>
              <a:gd name="connsiteY19" fmla="*/ 1728775 h 1881282"/>
              <a:gd name="connsiteX20" fmla="*/ 223192 w 1853395"/>
              <a:gd name="connsiteY20" fmla="*/ 1557325 h 1881282"/>
              <a:gd name="connsiteX21" fmla="*/ 93017 w 1853395"/>
              <a:gd name="connsiteY21" fmla="*/ 1344600 h 1881282"/>
              <a:gd name="connsiteX22" fmla="*/ 19992 w 1853395"/>
              <a:gd name="connsiteY22" fmla="*/ 1128700 h 1881282"/>
              <a:gd name="connsiteX23" fmla="*/ 942 w 1853395"/>
              <a:gd name="connsiteY23" fmla="*/ 887400 h 1881282"/>
              <a:gd name="connsiteX24" fmla="*/ 42217 w 1853395"/>
              <a:gd name="connsiteY24" fmla="*/ 652450 h 1881282"/>
              <a:gd name="connsiteX25" fmla="*/ 121592 w 1853395"/>
              <a:gd name="connsiteY25" fmla="*/ 468300 h 1881282"/>
              <a:gd name="connsiteX26" fmla="*/ 251767 w 1853395"/>
              <a:gd name="connsiteY26" fmla="*/ 290500 h 1881282"/>
              <a:gd name="connsiteX27" fmla="*/ 442267 w 1853395"/>
              <a:gd name="connsiteY27" fmla="*/ 134925 h 1881282"/>
              <a:gd name="connsiteX28" fmla="*/ 718492 w 1853395"/>
              <a:gd name="connsiteY28" fmla="*/ 17450 h 1881282"/>
              <a:gd name="connsiteX29" fmla="*/ 868313 w 1853395"/>
              <a:gd name="connsiteY29" fmla="*/ 385 h 188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53395" h="1881282">
                <a:moveTo>
                  <a:pt x="868313" y="385"/>
                </a:moveTo>
                <a:cubicBezTo>
                  <a:pt x="918914" y="-938"/>
                  <a:pt x="968259" y="1311"/>
                  <a:pt x="1010592" y="4750"/>
                </a:cubicBezTo>
                <a:cubicBezTo>
                  <a:pt x="1095259" y="11629"/>
                  <a:pt x="1144471" y="25917"/>
                  <a:pt x="1226492" y="58725"/>
                </a:cubicBezTo>
                <a:cubicBezTo>
                  <a:pt x="1308513" y="91533"/>
                  <a:pt x="1423871" y="140746"/>
                  <a:pt x="1502717" y="201600"/>
                </a:cubicBezTo>
                <a:cubicBezTo>
                  <a:pt x="1581563" y="262454"/>
                  <a:pt x="1648767" y="348179"/>
                  <a:pt x="1699567" y="423850"/>
                </a:cubicBezTo>
                <a:cubicBezTo>
                  <a:pt x="1750367" y="499521"/>
                  <a:pt x="1783175" y="589479"/>
                  <a:pt x="1807517" y="655625"/>
                </a:cubicBezTo>
                <a:cubicBezTo>
                  <a:pt x="1831859" y="721771"/>
                  <a:pt x="1838209" y="765163"/>
                  <a:pt x="1845617" y="820725"/>
                </a:cubicBezTo>
                <a:cubicBezTo>
                  <a:pt x="1853025" y="876287"/>
                  <a:pt x="1855142" y="932908"/>
                  <a:pt x="1851967" y="989000"/>
                </a:cubicBezTo>
                <a:cubicBezTo>
                  <a:pt x="1848792" y="1045092"/>
                  <a:pt x="1840325" y="1099596"/>
                  <a:pt x="1826567" y="1157275"/>
                </a:cubicBezTo>
                <a:cubicBezTo>
                  <a:pt x="1812809" y="1214954"/>
                  <a:pt x="1791642" y="1283217"/>
                  <a:pt x="1769417" y="1335075"/>
                </a:cubicBezTo>
                <a:cubicBezTo>
                  <a:pt x="1747192" y="1386933"/>
                  <a:pt x="1716500" y="1431383"/>
                  <a:pt x="1693217" y="1468425"/>
                </a:cubicBezTo>
                <a:cubicBezTo>
                  <a:pt x="1669934" y="1505467"/>
                  <a:pt x="1655117" y="1527692"/>
                  <a:pt x="1629717" y="1557325"/>
                </a:cubicBezTo>
                <a:cubicBezTo>
                  <a:pt x="1604317" y="1586958"/>
                  <a:pt x="1575742" y="1616062"/>
                  <a:pt x="1540817" y="1646225"/>
                </a:cubicBezTo>
                <a:cubicBezTo>
                  <a:pt x="1505892" y="1676387"/>
                  <a:pt x="1466205" y="1709196"/>
                  <a:pt x="1420167" y="1738300"/>
                </a:cubicBezTo>
                <a:cubicBezTo>
                  <a:pt x="1374129" y="1767404"/>
                  <a:pt x="1320684" y="1799683"/>
                  <a:pt x="1264592" y="1820850"/>
                </a:cubicBezTo>
                <a:cubicBezTo>
                  <a:pt x="1208500" y="1842017"/>
                  <a:pt x="1138650" y="1855246"/>
                  <a:pt x="1083617" y="1865300"/>
                </a:cubicBezTo>
                <a:cubicBezTo>
                  <a:pt x="1028584" y="1875354"/>
                  <a:pt x="989954" y="1882233"/>
                  <a:pt x="934392" y="1881175"/>
                </a:cubicBezTo>
                <a:cubicBezTo>
                  <a:pt x="878830" y="1880117"/>
                  <a:pt x="815329" y="1872179"/>
                  <a:pt x="750242" y="1858950"/>
                </a:cubicBezTo>
                <a:cubicBezTo>
                  <a:pt x="685154" y="1845721"/>
                  <a:pt x="610542" y="1823496"/>
                  <a:pt x="553392" y="1801800"/>
                </a:cubicBezTo>
                <a:cubicBezTo>
                  <a:pt x="496242" y="1780104"/>
                  <a:pt x="462375" y="1769521"/>
                  <a:pt x="407342" y="1728775"/>
                </a:cubicBezTo>
                <a:cubicBezTo>
                  <a:pt x="352309" y="1688029"/>
                  <a:pt x="275579" y="1621354"/>
                  <a:pt x="223192" y="1557325"/>
                </a:cubicBezTo>
                <a:cubicBezTo>
                  <a:pt x="170805" y="1493296"/>
                  <a:pt x="126884" y="1416037"/>
                  <a:pt x="93017" y="1344600"/>
                </a:cubicBezTo>
                <a:cubicBezTo>
                  <a:pt x="59150" y="1273162"/>
                  <a:pt x="35338" y="1204900"/>
                  <a:pt x="19992" y="1128700"/>
                </a:cubicBezTo>
                <a:cubicBezTo>
                  <a:pt x="4646" y="1052500"/>
                  <a:pt x="-2762" y="966775"/>
                  <a:pt x="942" y="887400"/>
                </a:cubicBezTo>
                <a:cubicBezTo>
                  <a:pt x="4646" y="808025"/>
                  <a:pt x="22109" y="722300"/>
                  <a:pt x="42217" y="652450"/>
                </a:cubicBezTo>
                <a:cubicBezTo>
                  <a:pt x="62325" y="582600"/>
                  <a:pt x="86667" y="528625"/>
                  <a:pt x="121592" y="468300"/>
                </a:cubicBezTo>
                <a:cubicBezTo>
                  <a:pt x="156517" y="407975"/>
                  <a:pt x="198321" y="346062"/>
                  <a:pt x="251767" y="290500"/>
                </a:cubicBezTo>
                <a:cubicBezTo>
                  <a:pt x="305213" y="234938"/>
                  <a:pt x="364480" y="180433"/>
                  <a:pt x="442267" y="134925"/>
                </a:cubicBezTo>
                <a:cubicBezTo>
                  <a:pt x="520054" y="89417"/>
                  <a:pt x="623771" y="39146"/>
                  <a:pt x="718492" y="17450"/>
                </a:cubicBezTo>
                <a:cubicBezTo>
                  <a:pt x="765853" y="6602"/>
                  <a:pt x="817711" y="1707"/>
                  <a:pt x="868313" y="385"/>
                </a:cubicBezTo>
                <a:close/>
              </a:path>
            </a:pathLst>
          </a:cu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pic>
        <p:nvPicPr>
          <p:cNvPr id="27" name="Imagem 26" descr="Diagrama&#10;&#10;Descrição gerada automaticamente">
            <a:extLst>
              <a:ext uri="{FF2B5EF4-FFF2-40B4-BE49-F238E27FC236}">
                <a16:creationId xmlns:a16="http://schemas.microsoft.com/office/drawing/2014/main" id="{1E09E4DA-22FB-4585-6235-9FDEEA1A2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30205" r="33852" b="35994"/>
          <a:stretch/>
        </p:blipFill>
        <p:spPr>
          <a:xfrm>
            <a:off x="4563736" y="3333440"/>
            <a:ext cx="2867426" cy="1572052"/>
          </a:xfrm>
          <a:custGeom>
            <a:avLst/>
            <a:gdLst>
              <a:gd name="connsiteX0" fmla="*/ 1005413 w 2867426"/>
              <a:gd name="connsiteY0" fmla="*/ 707 h 1572052"/>
              <a:gd name="connsiteX1" fmla="*/ 1236989 w 2867426"/>
              <a:gd name="connsiteY1" fmla="*/ 16185 h 1572052"/>
              <a:gd name="connsiteX2" fmla="*/ 1392564 w 2867426"/>
              <a:gd name="connsiteY2" fmla="*/ 105085 h 1572052"/>
              <a:gd name="connsiteX3" fmla="*/ 1443364 w 2867426"/>
              <a:gd name="connsiteY3" fmla="*/ 136835 h 1572052"/>
              <a:gd name="connsiteX4" fmla="*/ 1532264 w 2867426"/>
              <a:gd name="connsiteY4" fmla="*/ 213035 h 1572052"/>
              <a:gd name="connsiteX5" fmla="*/ 1608464 w 2867426"/>
              <a:gd name="connsiteY5" fmla="*/ 305110 h 1572052"/>
              <a:gd name="connsiteX6" fmla="*/ 1640214 w 2867426"/>
              <a:gd name="connsiteY6" fmla="*/ 286060 h 1572052"/>
              <a:gd name="connsiteX7" fmla="*/ 1725939 w 2867426"/>
              <a:gd name="connsiteY7" fmla="*/ 238435 h 1572052"/>
              <a:gd name="connsiteX8" fmla="*/ 1865639 w 2867426"/>
              <a:gd name="connsiteY8" fmla="*/ 213035 h 1572052"/>
              <a:gd name="connsiteX9" fmla="*/ 1986289 w 2867426"/>
              <a:gd name="connsiteY9" fmla="*/ 209860 h 1572052"/>
              <a:gd name="connsiteX10" fmla="*/ 2110114 w 2867426"/>
              <a:gd name="connsiteY10" fmla="*/ 235260 h 1572052"/>
              <a:gd name="connsiteX11" fmla="*/ 2230764 w 2867426"/>
              <a:gd name="connsiteY11" fmla="*/ 289235 h 1572052"/>
              <a:gd name="connsiteX12" fmla="*/ 2310139 w 2867426"/>
              <a:gd name="connsiteY12" fmla="*/ 362260 h 1572052"/>
              <a:gd name="connsiteX13" fmla="*/ 2364114 w 2867426"/>
              <a:gd name="connsiteY13" fmla="*/ 438460 h 1572052"/>
              <a:gd name="connsiteX14" fmla="*/ 2418089 w 2867426"/>
              <a:gd name="connsiteY14" fmla="*/ 533710 h 1572052"/>
              <a:gd name="connsiteX15" fmla="*/ 2449839 w 2867426"/>
              <a:gd name="connsiteY15" fmla="*/ 622610 h 1572052"/>
              <a:gd name="connsiteX16" fmla="*/ 2465714 w 2867426"/>
              <a:gd name="connsiteY16" fmla="*/ 711510 h 1572052"/>
              <a:gd name="connsiteX17" fmla="*/ 2456189 w 2867426"/>
              <a:gd name="connsiteY17" fmla="*/ 749610 h 1572052"/>
              <a:gd name="connsiteX18" fmla="*/ 2491114 w 2867426"/>
              <a:gd name="connsiteY18" fmla="*/ 749610 h 1572052"/>
              <a:gd name="connsiteX19" fmla="*/ 2595889 w 2867426"/>
              <a:gd name="connsiteY19" fmla="*/ 790885 h 1572052"/>
              <a:gd name="connsiteX20" fmla="*/ 2662564 w 2867426"/>
              <a:gd name="connsiteY20" fmla="*/ 816285 h 1572052"/>
              <a:gd name="connsiteX21" fmla="*/ 2735589 w 2867426"/>
              <a:gd name="connsiteY21" fmla="*/ 870260 h 1572052"/>
              <a:gd name="connsiteX22" fmla="*/ 2792739 w 2867426"/>
              <a:gd name="connsiteY22" fmla="*/ 917885 h 1572052"/>
              <a:gd name="connsiteX23" fmla="*/ 2837189 w 2867426"/>
              <a:gd name="connsiteY23" fmla="*/ 1013135 h 1572052"/>
              <a:gd name="connsiteX24" fmla="*/ 2865764 w 2867426"/>
              <a:gd name="connsiteY24" fmla="*/ 1105210 h 1572052"/>
              <a:gd name="connsiteX25" fmla="*/ 2859414 w 2867426"/>
              <a:gd name="connsiteY25" fmla="*/ 1263960 h 1572052"/>
              <a:gd name="connsiteX26" fmla="*/ 2821314 w 2867426"/>
              <a:gd name="connsiteY26" fmla="*/ 1362385 h 1572052"/>
              <a:gd name="connsiteX27" fmla="*/ 2722889 w 2867426"/>
              <a:gd name="connsiteY27" fmla="*/ 1470335 h 1572052"/>
              <a:gd name="connsiteX28" fmla="*/ 2602239 w 2867426"/>
              <a:gd name="connsiteY28" fmla="*/ 1546535 h 1572052"/>
              <a:gd name="connsiteX29" fmla="*/ 2386339 w 2867426"/>
              <a:gd name="connsiteY29" fmla="*/ 1568760 h 1572052"/>
              <a:gd name="connsiteX30" fmla="*/ 1983114 w 2867426"/>
              <a:gd name="connsiteY30" fmla="*/ 1571935 h 1572052"/>
              <a:gd name="connsiteX31" fmla="*/ 1452889 w 2867426"/>
              <a:gd name="connsiteY31" fmla="*/ 1571935 h 1572052"/>
              <a:gd name="connsiteX32" fmla="*/ 995689 w 2867426"/>
              <a:gd name="connsiteY32" fmla="*/ 1568760 h 1572052"/>
              <a:gd name="connsiteX33" fmla="*/ 357514 w 2867426"/>
              <a:gd name="connsiteY33" fmla="*/ 1562410 h 1572052"/>
              <a:gd name="connsiteX34" fmla="*/ 201939 w 2867426"/>
              <a:gd name="connsiteY34" fmla="*/ 1508435 h 1572052"/>
              <a:gd name="connsiteX35" fmla="*/ 106689 w 2867426"/>
              <a:gd name="connsiteY35" fmla="*/ 1438585 h 1572052"/>
              <a:gd name="connsiteX36" fmla="*/ 46364 w 2867426"/>
              <a:gd name="connsiteY36" fmla="*/ 1356035 h 1572052"/>
              <a:gd name="connsiteX37" fmla="*/ 1914 w 2867426"/>
              <a:gd name="connsiteY37" fmla="*/ 1216335 h 1572052"/>
              <a:gd name="connsiteX38" fmla="*/ 17789 w 2867426"/>
              <a:gd name="connsiteY38" fmla="*/ 1019485 h 1572052"/>
              <a:gd name="connsiteX39" fmla="*/ 103514 w 2867426"/>
              <a:gd name="connsiteY39" fmla="*/ 889310 h 1572052"/>
              <a:gd name="connsiteX40" fmla="*/ 195589 w 2867426"/>
              <a:gd name="connsiteY40" fmla="*/ 813110 h 1572052"/>
              <a:gd name="connsiteX41" fmla="*/ 274964 w 2867426"/>
              <a:gd name="connsiteY41" fmla="*/ 778185 h 1572052"/>
              <a:gd name="connsiteX42" fmla="*/ 357514 w 2867426"/>
              <a:gd name="connsiteY42" fmla="*/ 762310 h 1572052"/>
              <a:gd name="connsiteX43" fmla="*/ 414664 w 2867426"/>
              <a:gd name="connsiteY43" fmla="*/ 755960 h 1572052"/>
              <a:gd name="connsiteX44" fmla="*/ 417839 w 2867426"/>
              <a:gd name="connsiteY44" fmla="*/ 714685 h 1572052"/>
              <a:gd name="connsiteX45" fmla="*/ 405139 w 2867426"/>
              <a:gd name="connsiteY45" fmla="*/ 613085 h 1572052"/>
              <a:gd name="connsiteX46" fmla="*/ 421014 w 2867426"/>
              <a:gd name="connsiteY46" fmla="*/ 482910 h 1572052"/>
              <a:gd name="connsiteX47" fmla="*/ 471814 w 2867426"/>
              <a:gd name="connsiteY47" fmla="*/ 336860 h 1572052"/>
              <a:gd name="connsiteX48" fmla="*/ 589289 w 2867426"/>
              <a:gd name="connsiteY48" fmla="*/ 181285 h 1572052"/>
              <a:gd name="connsiteX49" fmla="*/ 719464 w 2867426"/>
              <a:gd name="connsiteY49" fmla="*/ 89210 h 1572052"/>
              <a:gd name="connsiteX50" fmla="*/ 932189 w 2867426"/>
              <a:gd name="connsiteY50" fmla="*/ 6660 h 1572052"/>
              <a:gd name="connsiteX51" fmla="*/ 1005413 w 2867426"/>
              <a:gd name="connsiteY51" fmla="*/ 707 h 157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67426" h="1572052">
                <a:moveTo>
                  <a:pt x="1005413" y="707"/>
                </a:moveTo>
                <a:cubicBezTo>
                  <a:pt x="1085284" y="-2170"/>
                  <a:pt x="1179443" y="3882"/>
                  <a:pt x="1236989" y="16185"/>
                </a:cubicBezTo>
                <a:cubicBezTo>
                  <a:pt x="1313718" y="32589"/>
                  <a:pt x="1358168" y="84977"/>
                  <a:pt x="1392564" y="105085"/>
                </a:cubicBezTo>
                <a:cubicBezTo>
                  <a:pt x="1426960" y="125193"/>
                  <a:pt x="1420081" y="118843"/>
                  <a:pt x="1443364" y="136835"/>
                </a:cubicBezTo>
                <a:cubicBezTo>
                  <a:pt x="1466647" y="154827"/>
                  <a:pt x="1504747" y="184989"/>
                  <a:pt x="1532264" y="213035"/>
                </a:cubicBezTo>
                <a:cubicBezTo>
                  <a:pt x="1559781" y="241081"/>
                  <a:pt x="1590472" y="292939"/>
                  <a:pt x="1608464" y="305110"/>
                </a:cubicBezTo>
                <a:cubicBezTo>
                  <a:pt x="1626456" y="317281"/>
                  <a:pt x="1620635" y="297172"/>
                  <a:pt x="1640214" y="286060"/>
                </a:cubicBezTo>
                <a:cubicBezTo>
                  <a:pt x="1659793" y="274948"/>
                  <a:pt x="1688368" y="250606"/>
                  <a:pt x="1725939" y="238435"/>
                </a:cubicBezTo>
                <a:cubicBezTo>
                  <a:pt x="1763510" y="226264"/>
                  <a:pt x="1822247" y="217797"/>
                  <a:pt x="1865639" y="213035"/>
                </a:cubicBezTo>
                <a:cubicBezTo>
                  <a:pt x="1909031" y="208272"/>
                  <a:pt x="1945543" y="206156"/>
                  <a:pt x="1986289" y="209860"/>
                </a:cubicBezTo>
                <a:cubicBezTo>
                  <a:pt x="2027035" y="213564"/>
                  <a:pt x="2069368" y="222031"/>
                  <a:pt x="2110114" y="235260"/>
                </a:cubicBezTo>
                <a:cubicBezTo>
                  <a:pt x="2150860" y="248489"/>
                  <a:pt x="2197427" y="268068"/>
                  <a:pt x="2230764" y="289235"/>
                </a:cubicBezTo>
                <a:cubicBezTo>
                  <a:pt x="2264101" y="310402"/>
                  <a:pt x="2287914" y="337389"/>
                  <a:pt x="2310139" y="362260"/>
                </a:cubicBezTo>
                <a:cubicBezTo>
                  <a:pt x="2332364" y="387131"/>
                  <a:pt x="2346122" y="409885"/>
                  <a:pt x="2364114" y="438460"/>
                </a:cubicBezTo>
                <a:cubicBezTo>
                  <a:pt x="2382106" y="467035"/>
                  <a:pt x="2403802" y="503018"/>
                  <a:pt x="2418089" y="533710"/>
                </a:cubicBezTo>
                <a:cubicBezTo>
                  <a:pt x="2432376" y="564402"/>
                  <a:pt x="2441902" y="592977"/>
                  <a:pt x="2449839" y="622610"/>
                </a:cubicBezTo>
                <a:cubicBezTo>
                  <a:pt x="2457776" y="652243"/>
                  <a:pt x="2464656" y="690343"/>
                  <a:pt x="2465714" y="711510"/>
                </a:cubicBezTo>
                <a:cubicBezTo>
                  <a:pt x="2466772" y="732677"/>
                  <a:pt x="2451956" y="743260"/>
                  <a:pt x="2456189" y="749610"/>
                </a:cubicBezTo>
                <a:cubicBezTo>
                  <a:pt x="2460422" y="755960"/>
                  <a:pt x="2467831" y="742731"/>
                  <a:pt x="2491114" y="749610"/>
                </a:cubicBezTo>
                <a:cubicBezTo>
                  <a:pt x="2514397" y="756489"/>
                  <a:pt x="2595889" y="790885"/>
                  <a:pt x="2595889" y="790885"/>
                </a:cubicBezTo>
                <a:cubicBezTo>
                  <a:pt x="2624464" y="801997"/>
                  <a:pt x="2639281" y="803056"/>
                  <a:pt x="2662564" y="816285"/>
                </a:cubicBezTo>
                <a:cubicBezTo>
                  <a:pt x="2685847" y="829514"/>
                  <a:pt x="2713893" y="853327"/>
                  <a:pt x="2735589" y="870260"/>
                </a:cubicBezTo>
                <a:cubicBezTo>
                  <a:pt x="2757285" y="887193"/>
                  <a:pt x="2775806" y="894072"/>
                  <a:pt x="2792739" y="917885"/>
                </a:cubicBezTo>
                <a:cubicBezTo>
                  <a:pt x="2809672" y="941697"/>
                  <a:pt x="2825018" y="981914"/>
                  <a:pt x="2837189" y="1013135"/>
                </a:cubicBezTo>
                <a:cubicBezTo>
                  <a:pt x="2849360" y="1044356"/>
                  <a:pt x="2862060" y="1063406"/>
                  <a:pt x="2865764" y="1105210"/>
                </a:cubicBezTo>
                <a:cubicBezTo>
                  <a:pt x="2869468" y="1147014"/>
                  <a:pt x="2866822" y="1221098"/>
                  <a:pt x="2859414" y="1263960"/>
                </a:cubicBezTo>
                <a:cubicBezTo>
                  <a:pt x="2852006" y="1306822"/>
                  <a:pt x="2844068" y="1327989"/>
                  <a:pt x="2821314" y="1362385"/>
                </a:cubicBezTo>
                <a:cubicBezTo>
                  <a:pt x="2798560" y="1396781"/>
                  <a:pt x="2759402" y="1439643"/>
                  <a:pt x="2722889" y="1470335"/>
                </a:cubicBezTo>
                <a:cubicBezTo>
                  <a:pt x="2686377" y="1501027"/>
                  <a:pt x="2658331" y="1530131"/>
                  <a:pt x="2602239" y="1546535"/>
                </a:cubicBezTo>
                <a:cubicBezTo>
                  <a:pt x="2546147" y="1562939"/>
                  <a:pt x="2489526" y="1564527"/>
                  <a:pt x="2386339" y="1568760"/>
                </a:cubicBezTo>
                <a:cubicBezTo>
                  <a:pt x="2283152" y="1572993"/>
                  <a:pt x="1983114" y="1571935"/>
                  <a:pt x="1983114" y="1571935"/>
                </a:cubicBezTo>
                <a:lnTo>
                  <a:pt x="1452889" y="1571935"/>
                </a:lnTo>
                <a:lnTo>
                  <a:pt x="995689" y="1568760"/>
                </a:lnTo>
                <a:lnTo>
                  <a:pt x="357514" y="1562410"/>
                </a:lnTo>
                <a:cubicBezTo>
                  <a:pt x="300628" y="1545741"/>
                  <a:pt x="243743" y="1529072"/>
                  <a:pt x="201939" y="1508435"/>
                </a:cubicBezTo>
                <a:cubicBezTo>
                  <a:pt x="160135" y="1487797"/>
                  <a:pt x="132618" y="1463985"/>
                  <a:pt x="106689" y="1438585"/>
                </a:cubicBezTo>
                <a:cubicBezTo>
                  <a:pt x="80760" y="1413185"/>
                  <a:pt x="63826" y="1393077"/>
                  <a:pt x="46364" y="1356035"/>
                </a:cubicBezTo>
                <a:cubicBezTo>
                  <a:pt x="28902" y="1318993"/>
                  <a:pt x="6676" y="1272426"/>
                  <a:pt x="1914" y="1216335"/>
                </a:cubicBezTo>
                <a:cubicBezTo>
                  <a:pt x="-2848" y="1160244"/>
                  <a:pt x="856" y="1073989"/>
                  <a:pt x="17789" y="1019485"/>
                </a:cubicBezTo>
                <a:cubicBezTo>
                  <a:pt x="34722" y="964981"/>
                  <a:pt x="73881" y="923706"/>
                  <a:pt x="103514" y="889310"/>
                </a:cubicBezTo>
                <a:cubicBezTo>
                  <a:pt x="133147" y="854914"/>
                  <a:pt x="167014" y="831631"/>
                  <a:pt x="195589" y="813110"/>
                </a:cubicBezTo>
                <a:cubicBezTo>
                  <a:pt x="224164" y="794589"/>
                  <a:pt x="247976" y="786652"/>
                  <a:pt x="274964" y="778185"/>
                </a:cubicBezTo>
                <a:cubicBezTo>
                  <a:pt x="301952" y="769718"/>
                  <a:pt x="334231" y="766014"/>
                  <a:pt x="357514" y="762310"/>
                </a:cubicBezTo>
                <a:cubicBezTo>
                  <a:pt x="380797" y="758606"/>
                  <a:pt x="404610" y="763897"/>
                  <a:pt x="414664" y="755960"/>
                </a:cubicBezTo>
                <a:cubicBezTo>
                  <a:pt x="424718" y="748023"/>
                  <a:pt x="419427" y="738498"/>
                  <a:pt x="417839" y="714685"/>
                </a:cubicBezTo>
                <a:cubicBezTo>
                  <a:pt x="416251" y="690872"/>
                  <a:pt x="404610" y="651714"/>
                  <a:pt x="405139" y="613085"/>
                </a:cubicBezTo>
                <a:cubicBezTo>
                  <a:pt x="405668" y="574456"/>
                  <a:pt x="409902" y="528947"/>
                  <a:pt x="421014" y="482910"/>
                </a:cubicBezTo>
                <a:cubicBezTo>
                  <a:pt x="432126" y="436873"/>
                  <a:pt x="443768" y="387131"/>
                  <a:pt x="471814" y="336860"/>
                </a:cubicBezTo>
                <a:cubicBezTo>
                  <a:pt x="499860" y="286589"/>
                  <a:pt x="548014" y="222560"/>
                  <a:pt x="589289" y="181285"/>
                </a:cubicBezTo>
                <a:cubicBezTo>
                  <a:pt x="630564" y="140010"/>
                  <a:pt x="662314" y="118314"/>
                  <a:pt x="719464" y="89210"/>
                </a:cubicBezTo>
                <a:cubicBezTo>
                  <a:pt x="776614" y="60106"/>
                  <a:pt x="845935" y="18831"/>
                  <a:pt x="932189" y="6660"/>
                </a:cubicBezTo>
                <a:cubicBezTo>
                  <a:pt x="953753" y="3617"/>
                  <a:pt x="978789" y="1666"/>
                  <a:pt x="1005413" y="707"/>
                </a:cubicBezTo>
                <a:close/>
              </a:path>
            </a:pathLst>
          </a:cu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A9E1B60D-8680-90FE-985C-8498FBB2D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t="3947" r="68032" b="55007"/>
          <a:stretch/>
        </p:blipFill>
        <p:spPr>
          <a:xfrm>
            <a:off x="2751758" y="2112265"/>
            <a:ext cx="1853396" cy="1908967"/>
          </a:xfrm>
          <a:custGeom>
            <a:avLst/>
            <a:gdLst>
              <a:gd name="connsiteX0" fmla="*/ 868313 w 1853396"/>
              <a:gd name="connsiteY0" fmla="*/ 389 h 1908967"/>
              <a:gd name="connsiteX1" fmla="*/ 1010593 w 1853396"/>
              <a:gd name="connsiteY1" fmla="*/ 4819 h 1908967"/>
              <a:gd name="connsiteX2" fmla="*/ 1226493 w 1853396"/>
              <a:gd name="connsiteY2" fmla="*/ 59588 h 1908967"/>
              <a:gd name="connsiteX3" fmla="*/ 1502718 w 1853396"/>
              <a:gd name="connsiteY3" fmla="*/ 204566 h 1908967"/>
              <a:gd name="connsiteX4" fmla="*/ 1699568 w 1853396"/>
              <a:gd name="connsiteY4" fmla="*/ 430087 h 1908967"/>
              <a:gd name="connsiteX5" fmla="*/ 1807518 w 1853396"/>
              <a:gd name="connsiteY5" fmla="*/ 665273 h 1908967"/>
              <a:gd name="connsiteX6" fmla="*/ 1845618 w 1853396"/>
              <a:gd name="connsiteY6" fmla="*/ 832802 h 1908967"/>
              <a:gd name="connsiteX7" fmla="*/ 1851968 w 1853396"/>
              <a:gd name="connsiteY7" fmla="*/ 1003554 h 1908967"/>
              <a:gd name="connsiteX8" fmla="*/ 1826568 w 1853396"/>
              <a:gd name="connsiteY8" fmla="*/ 1174305 h 1908967"/>
              <a:gd name="connsiteX9" fmla="*/ 1769418 w 1853396"/>
              <a:gd name="connsiteY9" fmla="*/ 1354722 h 1908967"/>
              <a:gd name="connsiteX10" fmla="*/ 1693218 w 1853396"/>
              <a:gd name="connsiteY10" fmla="*/ 1490034 h 1908967"/>
              <a:gd name="connsiteX11" fmla="*/ 1629718 w 1853396"/>
              <a:gd name="connsiteY11" fmla="*/ 1580243 h 1908967"/>
              <a:gd name="connsiteX12" fmla="*/ 1540818 w 1853396"/>
              <a:gd name="connsiteY12" fmla="*/ 1670451 h 1908967"/>
              <a:gd name="connsiteX13" fmla="*/ 1420168 w 1853396"/>
              <a:gd name="connsiteY13" fmla="*/ 1763881 h 1908967"/>
              <a:gd name="connsiteX14" fmla="*/ 1264593 w 1853396"/>
              <a:gd name="connsiteY14" fmla="*/ 1847646 h 1908967"/>
              <a:gd name="connsiteX15" fmla="*/ 1083618 w 1853396"/>
              <a:gd name="connsiteY15" fmla="*/ 1892750 h 1908967"/>
              <a:gd name="connsiteX16" fmla="*/ 934393 w 1853396"/>
              <a:gd name="connsiteY16" fmla="*/ 1908859 h 1908967"/>
              <a:gd name="connsiteX17" fmla="*/ 750243 w 1853396"/>
              <a:gd name="connsiteY17" fmla="*/ 1886307 h 1908967"/>
              <a:gd name="connsiteX18" fmla="*/ 553393 w 1853396"/>
              <a:gd name="connsiteY18" fmla="*/ 1828315 h 1908967"/>
              <a:gd name="connsiteX19" fmla="*/ 407342 w 1853396"/>
              <a:gd name="connsiteY19" fmla="*/ 1754216 h 1908967"/>
              <a:gd name="connsiteX20" fmla="*/ 223192 w 1853396"/>
              <a:gd name="connsiteY20" fmla="*/ 1580243 h 1908967"/>
              <a:gd name="connsiteX21" fmla="*/ 93017 w 1853396"/>
              <a:gd name="connsiteY21" fmla="*/ 1364387 h 1908967"/>
              <a:gd name="connsiteX22" fmla="*/ 19992 w 1853396"/>
              <a:gd name="connsiteY22" fmla="*/ 1145310 h 1908967"/>
              <a:gd name="connsiteX23" fmla="*/ 942 w 1853396"/>
              <a:gd name="connsiteY23" fmla="*/ 900459 h 1908967"/>
              <a:gd name="connsiteX24" fmla="*/ 42217 w 1853396"/>
              <a:gd name="connsiteY24" fmla="*/ 662051 h 1908967"/>
              <a:gd name="connsiteX25" fmla="*/ 121592 w 1853396"/>
              <a:gd name="connsiteY25" fmla="*/ 475191 h 1908967"/>
              <a:gd name="connsiteX26" fmla="*/ 251767 w 1853396"/>
              <a:gd name="connsiteY26" fmla="*/ 294774 h 1908967"/>
              <a:gd name="connsiteX27" fmla="*/ 442267 w 1853396"/>
              <a:gd name="connsiteY27" fmla="*/ 136910 h 1908967"/>
              <a:gd name="connsiteX28" fmla="*/ 718493 w 1853396"/>
              <a:gd name="connsiteY28" fmla="*/ 17706 h 1908967"/>
              <a:gd name="connsiteX29" fmla="*/ 868313 w 1853396"/>
              <a:gd name="connsiteY29" fmla="*/ 389 h 1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53396" h="1908967">
                <a:moveTo>
                  <a:pt x="868313" y="389"/>
                </a:moveTo>
                <a:cubicBezTo>
                  <a:pt x="918914" y="-953"/>
                  <a:pt x="968259" y="1329"/>
                  <a:pt x="1010593" y="4819"/>
                </a:cubicBezTo>
                <a:cubicBezTo>
                  <a:pt x="1095260" y="11799"/>
                  <a:pt x="1144472" y="26298"/>
                  <a:pt x="1226493" y="59588"/>
                </a:cubicBezTo>
                <a:cubicBezTo>
                  <a:pt x="1308514" y="92879"/>
                  <a:pt x="1423872" y="142816"/>
                  <a:pt x="1502718" y="204566"/>
                </a:cubicBezTo>
                <a:cubicBezTo>
                  <a:pt x="1581564" y="266316"/>
                  <a:pt x="1648768" y="353302"/>
                  <a:pt x="1699568" y="430087"/>
                </a:cubicBezTo>
                <a:cubicBezTo>
                  <a:pt x="1750368" y="506871"/>
                  <a:pt x="1783176" y="598153"/>
                  <a:pt x="1807518" y="665273"/>
                </a:cubicBezTo>
                <a:cubicBezTo>
                  <a:pt x="1831860" y="732392"/>
                  <a:pt x="1838210" y="776423"/>
                  <a:pt x="1845618" y="832802"/>
                </a:cubicBezTo>
                <a:cubicBezTo>
                  <a:pt x="1853026" y="889182"/>
                  <a:pt x="1855143" y="946636"/>
                  <a:pt x="1851968" y="1003554"/>
                </a:cubicBezTo>
                <a:cubicBezTo>
                  <a:pt x="1848793" y="1060471"/>
                  <a:pt x="1840326" y="1115777"/>
                  <a:pt x="1826568" y="1174305"/>
                </a:cubicBezTo>
                <a:cubicBezTo>
                  <a:pt x="1812810" y="1232833"/>
                  <a:pt x="1791643" y="1302101"/>
                  <a:pt x="1769418" y="1354722"/>
                </a:cubicBezTo>
                <a:cubicBezTo>
                  <a:pt x="1747193" y="1407343"/>
                  <a:pt x="1716501" y="1452447"/>
                  <a:pt x="1693218" y="1490034"/>
                </a:cubicBezTo>
                <a:cubicBezTo>
                  <a:pt x="1669935" y="1527621"/>
                  <a:pt x="1655118" y="1550174"/>
                  <a:pt x="1629718" y="1580243"/>
                </a:cubicBezTo>
                <a:cubicBezTo>
                  <a:pt x="1604318" y="1610312"/>
                  <a:pt x="1575743" y="1639844"/>
                  <a:pt x="1540818" y="1670451"/>
                </a:cubicBezTo>
                <a:cubicBezTo>
                  <a:pt x="1505893" y="1701057"/>
                  <a:pt x="1466206" y="1734349"/>
                  <a:pt x="1420168" y="1763881"/>
                </a:cubicBezTo>
                <a:cubicBezTo>
                  <a:pt x="1374130" y="1793413"/>
                  <a:pt x="1320685" y="1826167"/>
                  <a:pt x="1264593" y="1847646"/>
                </a:cubicBezTo>
                <a:cubicBezTo>
                  <a:pt x="1208501" y="1869124"/>
                  <a:pt x="1138651" y="1882548"/>
                  <a:pt x="1083618" y="1892750"/>
                </a:cubicBezTo>
                <a:cubicBezTo>
                  <a:pt x="1028585" y="1902952"/>
                  <a:pt x="989955" y="1909932"/>
                  <a:pt x="934393" y="1908859"/>
                </a:cubicBezTo>
                <a:cubicBezTo>
                  <a:pt x="878831" y="1907785"/>
                  <a:pt x="815330" y="1899730"/>
                  <a:pt x="750243" y="1886307"/>
                </a:cubicBezTo>
                <a:cubicBezTo>
                  <a:pt x="685155" y="1872883"/>
                  <a:pt x="610542" y="1850331"/>
                  <a:pt x="553393" y="1828315"/>
                </a:cubicBezTo>
                <a:cubicBezTo>
                  <a:pt x="496242" y="1806300"/>
                  <a:pt x="462375" y="1795561"/>
                  <a:pt x="407342" y="1754216"/>
                </a:cubicBezTo>
                <a:cubicBezTo>
                  <a:pt x="352309" y="1712870"/>
                  <a:pt x="275579" y="1645214"/>
                  <a:pt x="223192" y="1580243"/>
                </a:cubicBezTo>
                <a:cubicBezTo>
                  <a:pt x="170805" y="1515271"/>
                  <a:pt x="126884" y="1436875"/>
                  <a:pt x="93017" y="1364387"/>
                </a:cubicBezTo>
                <a:cubicBezTo>
                  <a:pt x="59150" y="1291898"/>
                  <a:pt x="35338" y="1222631"/>
                  <a:pt x="19992" y="1145310"/>
                </a:cubicBezTo>
                <a:cubicBezTo>
                  <a:pt x="4646" y="1067988"/>
                  <a:pt x="-2762" y="981002"/>
                  <a:pt x="942" y="900459"/>
                </a:cubicBezTo>
                <a:cubicBezTo>
                  <a:pt x="4646" y="819915"/>
                  <a:pt x="22109" y="732929"/>
                  <a:pt x="42217" y="662051"/>
                </a:cubicBezTo>
                <a:cubicBezTo>
                  <a:pt x="62325" y="591173"/>
                  <a:pt x="86667" y="536404"/>
                  <a:pt x="121592" y="475191"/>
                </a:cubicBezTo>
                <a:cubicBezTo>
                  <a:pt x="156517" y="413978"/>
                  <a:pt x="198321" y="351154"/>
                  <a:pt x="251767" y="294774"/>
                </a:cubicBezTo>
                <a:cubicBezTo>
                  <a:pt x="305214" y="238395"/>
                  <a:pt x="364480" y="183087"/>
                  <a:pt x="442267" y="136910"/>
                </a:cubicBezTo>
                <a:cubicBezTo>
                  <a:pt x="520055" y="90732"/>
                  <a:pt x="623772" y="39721"/>
                  <a:pt x="718493" y="17706"/>
                </a:cubicBezTo>
                <a:cubicBezTo>
                  <a:pt x="765853" y="6698"/>
                  <a:pt x="817711" y="1732"/>
                  <a:pt x="868313" y="3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84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E4441F1-B97F-2611-702E-0430EE8D4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3947" r="6389" b="2662"/>
          <a:stretch/>
        </p:blipFill>
        <p:spPr>
          <a:xfrm>
            <a:off x="2734055" y="2112264"/>
            <a:ext cx="6967729" cy="4343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7A437B-D8F2-26E3-0D40-9FB4CE46E595}"/>
              </a:ext>
            </a:extLst>
          </p:cNvPr>
          <p:cNvSpPr txBox="1"/>
          <p:nvPr/>
        </p:nvSpPr>
        <p:spPr>
          <a:xfrm>
            <a:off x="-2059506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0E813973-B073-E47F-6E7D-2D0D1F901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9" b="2966"/>
          <a:stretch/>
        </p:blipFill>
        <p:spPr>
          <a:xfrm rot="5400000">
            <a:off x="3903768" y="384388"/>
            <a:ext cx="4384464" cy="78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FFBA43D8-3997-EE3B-9752-2F19C3AB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 r="34001"/>
          <a:stretch/>
        </p:blipFill>
        <p:spPr>
          <a:xfrm rot="5400000">
            <a:off x="3567784" y="249301"/>
            <a:ext cx="5056432" cy="74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1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85E97D4A-F116-0600-DE17-F340B39F8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t="17065" r="-229" b="315"/>
          <a:stretch/>
        </p:blipFill>
        <p:spPr>
          <a:xfrm rot="5400000">
            <a:off x="3508046" y="51200"/>
            <a:ext cx="5671254" cy="72748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2660C8-2419-2CA6-2FE7-925F6CB8F2C5}"/>
              </a:ext>
            </a:extLst>
          </p:cNvPr>
          <p:cNvSpPr txBox="1"/>
          <p:nvPr/>
        </p:nvSpPr>
        <p:spPr>
          <a:xfrm>
            <a:off x="-2179551" y="1084526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M.E.R.</a:t>
            </a:r>
          </a:p>
        </p:txBody>
      </p:sp>
    </p:spTree>
    <p:extLst>
      <p:ext uri="{BB962C8B-B14F-4D97-AF65-F5344CB8AC3E}">
        <p14:creationId xmlns:p14="http://schemas.microsoft.com/office/powerpoint/2010/main" val="346897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entidade televisão é a principal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049C22FF-E04F-5A0C-931F-344E5AA4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968946"/>
            <a:ext cx="6940839" cy="47043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8517046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SOOLUÇÃO TÉCNICA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908C99-C379-072E-5928-7472BC813432}"/>
              </a:ext>
            </a:extLst>
          </p:cNvPr>
          <p:cNvSpPr txBox="1"/>
          <p:nvPr/>
        </p:nvSpPr>
        <p:spPr>
          <a:xfrm>
            <a:off x="-128589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48D523-F394-3773-9DBD-39A5C636E750}"/>
              </a:ext>
            </a:extLst>
          </p:cNvPr>
          <p:cNvSpPr txBox="1"/>
          <p:nvPr/>
        </p:nvSpPr>
        <p:spPr>
          <a:xfrm rot="16200000">
            <a:off x="10220857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BD0860-6FDD-3068-3F94-418FB3A0C9E8}"/>
              </a:ext>
            </a:extLst>
          </p:cNvPr>
          <p:cNvSpPr txBox="1"/>
          <p:nvPr/>
        </p:nvSpPr>
        <p:spPr>
          <a:xfrm>
            <a:off x="-4548376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DC4E7E-AC01-D546-87AE-DF66685C3DBD}"/>
              </a:ext>
            </a:extLst>
          </p:cNvPr>
          <p:cNvSpPr txBox="1"/>
          <p:nvPr/>
        </p:nvSpPr>
        <p:spPr>
          <a:xfrm>
            <a:off x="-4889741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7498F6-1D1D-BAB7-DE73-D552712C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624" y="4953921"/>
            <a:ext cx="2486025" cy="1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7BBAFB-E4E5-4633-7A98-FEAF49FD6F67}"/>
              </a:ext>
            </a:extLst>
          </p:cNvPr>
          <p:cNvSpPr txBox="1"/>
          <p:nvPr/>
        </p:nvSpPr>
        <p:spPr>
          <a:xfrm>
            <a:off x="12409487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1A6BC8-9168-B875-FE34-E8E257C1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290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CDB523-ED23-DC2F-AD77-D81836A57EF5}"/>
              </a:ext>
            </a:extLst>
          </p:cNvPr>
          <p:cNvSpPr txBox="1"/>
          <p:nvPr/>
        </p:nvSpPr>
        <p:spPr>
          <a:xfrm>
            <a:off x="14544656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</p:spTree>
    <p:extLst>
      <p:ext uri="{BB962C8B-B14F-4D97-AF65-F5344CB8AC3E}">
        <p14:creationId xmlns:p14="http://schemas.microsoft.com/office/powerpoint/2010/main" val="3214278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10E954-03D5-1BC4-B4A9-8FD018DA4509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E3BD7-E456-6AA8-C4BF-54CAEC85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D593F8D-8CC4-5EEA-C082-B7B7B3387D08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8606B895-176B-5323-15A2-ABF1394F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26480"/>
              </p:ext>
            </p:extLst>
          </p:nvPr>
        </p:nvGraphicFramePr>
        <p:xfrm>
          <a:off x="1243935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822B13-673E-B5D2-71B1-065335624C61}"/>
              </a:ext>
            </a:extLst>
          </p:cNvPr>
          <p:cNvSpPr txBox="1"/>
          <p:nvPr/>
        </p:nvSpPr>
        <p:spPr>
          <a:xfrm>
            <a:off x="1240948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</p:spTree>
    <p:extLst>
      <p:ext uri="{BB962C8B-B14F-4D97-AF65-F5344CB8AC3E}">
        <p14:creationId xmlns:p14="http://schemas.microsoft.com/office/powerpoint/2010/main" val="204591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0433E5-2877-A5C5-A770-4BE4A6FA8EB3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2ECC2EB-3879-1B6E-DA6C-FF182D584791}"/>
              </a:ext>
            </a:extLst>
          </p:cNvPr>
          <p:cNvGraphicFramePr>
            <a:graphicFrameLocks noGrp="1"/>
          </p:cNvGraphicFramePr>
          <p:nvPr/>
        </p:nvGraphicFramePr>
        <p:xfrm>
          <a:off x="476249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501750E-8A55-72F1-B150-3170D23BA71B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C7EFF3-0402-862C-E59C-DA5AB910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B8726E9-10D8-8A49-33A3-8B522038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3A3AF4-3724-D517-38AD-15E412F22F50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24324E-17A7-D8E0-6411-5FA3FDAEB567}"/>
              </a:ext>
            </a:extLst>
          </p:cNvPr>
          <p:cNvSpPr txBox="1"/>
          <p:nvPr/>
        </p:nvSpPr>
        <p:spPr>
          <a:xfrm>
            <a:off x="473262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</p:spTree>
    <p:extLst>
      <p:ext uri="{BB962C8B-B14F-4D97-AF65-F5344CB8AC3E}">
        <p14:creationId xmlns:p14="http://schemas.microsoft.com/office/powerpoint/2010/main" val="378087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BA8D94B-C6DE-93E0-29FF-59160AF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14" y="0"/>
            <a:ext cx="762168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1270000" dist="2540000">
              <a:prstClr val="black">
                <a:alpha val="50000"/>
              </a:prstClr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277599-AC2B-DE6B-E9A6-2AF578652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76"/>
          <a:stretch/>
        </p:blipFill>
        <p:spPr>
          <a:xfrm>
            <a:off x="0" y="5110"/>
            <a:ext cx="4839419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B5062F-FA5D-FD56-16F5-442E27817018}"/>
              </a:ext>
            </a:extLst>
          </p:cNvPr>
          <p:cNvSpPr txBox="1"/>
          <p:nvPr/>
        </p:nvSpPr>
        <p:spPr>
          <a:xfrm>
            <a:off x="-597281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Ligações da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logs e envio ao banco de dados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   TEM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9443335">
            <a:off x="5360622" y="1088533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TEM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para ser discutido nas reunião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853</Words>
  <Application>Microsoft Office PowerPoint</Application>
  <PresentationFormat>Widescreen</PresentationFormat>
  <Paragraphs>233</Paragraphs>
  <Slides>36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10</cp:revision>
  <dcterms:created xsi:type="dcterms:W3CDTF">2024-03-14T23:31:26Z</dcterms:created>
  <dcterms:modified xsi:type="dcterms:W3CDTF">2024-05-07T17:01:20Z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